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399288" cy="43200638"/>
  <p:notesSz cx="6858000" cy="9144000"/>
  <p:defaultTextStyle>
    <a:defPPr>
      <a:defRPr lang="es-ES"/>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 d="100"/>
          <a:sy n="16" d="100"/>
        </p:scale>
        <p:origin x="3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F70C6-0087-4505-9B87-F0CFE8BDF044}"/>
              </a:ext>
            </a:extLst>
          </p:cNvPr>
          <p:cNvSpPr>
            <a:spLocks noGrp="1"/>
          </p:cNvSpPr>
          <p:nvPr>
            <p:ph type="ctrTitle"/>
          </p:nvPr>
        </p:nvSpPr>
        <p:spPr>
          <a:xfrm>
            <a:off x="4049911" y="7070108"/>
            <a:ext cx="24299466" cy="15040222"/>
          </a:xfrm>
        </p:spPr>
        <p:txBody>
          <a:bodyPr anchor="b"/>
          <a:lstStyle>
            <a:lvl1pPr algn="ctr">
              <a:defRPr sz="15944"/>
            </a:lvl1pPr>
          </a:lstStyle>
          <a:p>
            <a:r>
              <a:rPr lang="es-ES"/>
              <a:t>Haga clic para modificar el estilo de título del patrón</a:t>
            </a:r>
          </a:p>
        </p:txBody>
      </p:sp>
      <p:sp>
        <p:nvSpPr>
          <p:cNvPr id="3" name="Subtítulo 2">
            <a:extLst>
              <a:ext uri="{FF2B5EF4-FFF2-40B4-BE49-F238E27FC236}">
                <a16:creationId xmlns:a16="http://schemas.microsoft.com/office/drawing/2014/main" id="{345D37F3-2865-43D2-814D-86896AADD0D4}"/>
              </a:ext>
            </a:extLst>
          </p:cNvPr>
          <p:cNvSpPr>
            <a:spLocks noGrp="1"/>
          </p:cNvSpPr>
          <p:nvPr>
            <p:ph type="subTitle" idx="1"/>
          </p:nvPr>
        </p:nvSpPr>
        <p:spPr>
          <a:xfrm>
            <a:off x="4049911" y="22690338"/>
            <a:ext cx="24299466" cy="10430151"/>
          </a:xfrm>
        </p:spPr>
        <p:txBody>
          <a:bodyPr/>
          <a:lstStyle>
            <a:lvl1pPr marL="0" indent="0" algn="ctr">
              <a:buNone/>
              <a:defRPr sz="6378"/>
            </a:lvl1pPr>
            <a:lvl2pPr marL="1214963" indent="0" algn="ctr">
              <a:buNone/>
              <a:defRPr sz="5315"/>
            </a:lvl2pPr>
            <a:lvl3pPr marL="2429927" indent="0" algn="ctr">
              <a:buNone/>
              <a:defRPr sz="4783"/>
            </a:lvl3pPr>
            <a:lvl4pPr marL="3644890" indent="0" algn="ctr">
              <a:buNone/>
              <a:defRPr sz="4252"/>
            </a:lvl4pPr>
            <a:lvl5pPr marL="4859853" indent="0" algn="ctr">
              <a:buNone/>
              <a:defRPr sz="4252"/>
            </a:lvl5pPr>
            <a:lvl6pPr marL="6074816" indent="0" algn="ctr">
              <a:buNone/>
              <a:defRPr sz="4252"/>
            </a:lvl6pPr>
            <a:lvl7pPr marL="7289780" indent="0" algn="ctr">
              <a:buNone/>
              <a:defRPr sz="4252"/>
            </a:lvl7pPr>
            <a:lvl8pPr marL="8504743" indent="0" algn="ctr">
              <a:buNone/>
              <a:defRPr sz="4252"/>
            </a:lvl8pPr>
            <a:lvl9pPr marL="9719706" indent="0" algn="ctr">
              <a:buNone/>
              <a:defRPr sz="425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E8C40B4-5558-4AE9-BB24-72FE9B2FD6BB}"/>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5" name="Marcador de pie de página 4">
            <a:extLst>
              <a:ext uri="{FF2B5EF4-FFF2-40B4-BE49-F238E27FC236}">
                <a16:creationId xmlns:a16="http://schemas.microsoft.com/office/drawing/2014/main" id="{8EDBA205-DE6A-460E-881C-220E5E24130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5AE59D9-8736-4C13-B7C8-2D9B061FD6D1}"/>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195672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8B3C8-CDED-4408-BEBF-8D3F38A9C2C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4A6D6E-88A5-4101-8A04-EA65C54D021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D9A8DC-3DCA-4A0C-B7C9-A2C126E99C92}"/>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5" name="Marcador de pie de página 4">
            <a:extLst>
              <a:ext uri="{FF2B5EF4-FFF2-40B4-BE49-F238E27FC236}">
                <a16:creationId xmlns:a16="http://schemas.microsoft.com/office/drawing/2014/main" id="{E1A2F71C-A75B-4F00-B7BA-6B82E8EC5DD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BBE5B96-57A4-4E81-ACB9-9B7ADC10E768}"/>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219904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46DAF1-BA9D-4C74-A932-79DB84E4354F}"/>
              </a:ext>
            </a:extLst>
          </p:cNvPr>
          <p:cNvSpPr>
            <a:spLocks noGrp="1"/>
          </p:cNvSpPr>
          <p:nvPr>
            <p:ph type="title" orient="vert"/>
          </p:nvPr>
        </p:nvSpPr>
        <p:spPr>
          <a:xfrm>
            <a:off x="23185741" y="2300034"/>
            <a:ext cx="6986096" cy="36610544"/>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31F577-50D2-4D0E-B32E-692C7EAB23AA}"/>
              </a:ext>
            </a:extLst>
          </p:cNvPr>
          <p:cNvSpPr>
            <a:spLocks noGrp="1"/>
          </p:cNvSpPr>
          <p:nvPr>
            <p:ph type="body" orient="vert" idx="1"/>
          </p:nvPr>
        </p:nvSpPr>
        <p:spPr>
          <a:xfrm>
            <a:off x="2227451"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BBF089-0AF8-456D-8912-4E19586A8AD0}"/>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5" name="Marcador de pie de página 4">
            <a:extLst>
              <a:ext uri="{FF2B5EF4-FFF2-40B4-BE49-F238E27FC236}">
                <a16:creationId xmlns:a16="http://schemas.microsoft.com/office/drawing/2014/main" id="{4C495BDF-A3AC-4652-B57B-6F17E928BDC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5FF5A13-4192-4E33-A97C-32C8472B3DFB}"/>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350417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9E9CE-AA92-40EB-BEF4-ADB9C8E2E4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D531A7-22D9-4A94-ABC5-CCEA9EA5A33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58F1B0-DA76-4548-88A8-6886AC62EEB9}"/>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5" name="Marcador de pie de página 4">
            <a:extLst>
              <a:ext uri="{FF2B5EF4-FFF2-40B4-BE49-F238E27FC236}">
                <a16:creationId xmlns:a16="http://schemas.microsoft.com/office/drawing/2014/main" id="{AEA79981-4D92-4BEA-9DDA-AA2B4FEBBA9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BA27E08-4393-494C-B8FB-AEC2DA8207D7}"/>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149344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8A19F-5E2A-4A5B-A2F6-25C6F0E04F36}"/>
              </a:ext>
            </a:extLst>
          </p:cNvPr>
          <p:cNvSpPr>
            <a:spLocks noGrp="1"/>
          </p:cNvSpPr>
          <p:nvPr>
            <p:ph type="title"/>
          </p:nvPr>
        </p:nvSpPr>
        <p:spPr>
          <a:xfrm>
            <a:off x="2210576" y="10770165"/>
            <a:ext cx="27944386" cy="17970262"/>
          </a:xfrm>
        </p:spPr>
        <p:txBody>
          <a:bodyPr anchor="b"/>
          <a:lstStyle>
            <a:lvl1pPr>
              <a:defRPr sz="15944"/>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9EEB18-101F-4220-8FA6-DE40BDE2E9C8}"/>
              </a:ext>
            </a:extLst>
          </p:cNvPr>
          <p:cNvSpPr>
            <a:spLocks noGrp="1"/>
          </p:cNvSpPr>
          <p:nvPr>
            <p:ph type="body" idx="1"/>
          </p:nvPr>
        </p:nvSpPr>
        <p:spPr>
          <a:xfrm>
            <a:off x="2210576" y="28910433"/>
            <a:ext cx="27944386" cy="9450136"/>
          </a:xfrm>
        </p:spPr>
        <p:txBody>
          <a:bodyPr/>
          <a:lstStyle>
            <a:lvl1pPr marL="0" indent="0">
              <a:buNone/>
              <a:defRPr sz="6378">
                <a:solidFill>
                  <a:schemeClr val="tx1">
                    <a:tint val="75000"/>
                  </a:schemeClr>
                </a:solidFill>
              </a:defRPr>
            </a:lvl1pPr>
            <a:lvl2pPr marL="1214963" indent="0">
              <a:buNone/>
              <a:defRPr sz="5315">
                <a:solidFill>
                  <a:schemeClr val="tx1">
                    <a:tint val="75000"/>
                  </a:schemeClr>
                </a:solidFill>
              </a:defRPr>
            </a:lvl2pPr>
            <a:lvl3pPr marL="2429927" indent="0">
              <a:buNone/>
              <a:defRPr sz="4783">
                <a:solidFill>
                  <a:schemeClr val="tx1">
                    <a:tint val="75000"/>
                  </a:schemeClr>
                </a:solidFill>
              </a:defRPr>
            </a:lvl3pPr>
            <a:lvl4pPr marL="3644890" indent="0">
              <a:buNone/>
              <a:defRPr sz="4252">
                <a:solidFill>
                  <a:schemeClr val="tx1">
                    <a:tint val="75000"/>
                  </a:schemeClr>
                </a:solidFill>
              </a:defRPr>
            </a:lvl4pPr>
            <a:lvl5pPr marL="4859853" indent="0">
              <a:buNone/>
              <a:defRPr sz="4252">
                <a:solidFill>
                  <a:schemeClr val="tx1">
                    <a:tint val="75000"/>
                  </a:schemeClr>
                </a:solidFill>
              </a:defRPr>
            </a:lvl5pPr>
            <a:lvl6pPr marL="6074816" indent="0">
              <a:buNone/>
              <a:defRPr sz="4252">
                <a:solidFill>
                  <a:schemeClr val="tx1">
                    <a:tint val="75000"/>
                  </a:schemeClr>
                </a:solidFill>
              </a:defRPr>
            </a:lvl6pPr>
            <a:lvl7pPr marL="7289780" indent="0">
              <a:buNone/>
              <a:defRPr sz="4252">
                <a:solidFill>
                  <a:schemeClr val="tx1">
                    <a:tint val="75000"/>
                  </a:schemeClr>
                </a:solidFill>
              </a:defRPr>
            </a:lvl7pPr>
            <a:lvl8pPr marL="8504743" indent="0">
              <a:buNone/>
              <a:defRPr sz="4252">
                <a:solidFill>
                  <a:schemeClr val="tx1">
                    <a:tint val="75000"/>
                  </a:schemeClr>
                </a:solidFill>
              </a:defRPr>
            </a:lvl8pPr>
            <a:lvl9pPr marL="9719706" indent="0">
              <a:buNone/>
              <a:defRPr sz="4252">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73E59E1-E011-4BDD-BBA6-6818E948E946}"/>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5" name="Marcador de pie de página 4">
            <a:extLst>
              <a:ext uri="{FF2B5EF4-FFF2-40B4-BE49-F238E27FC236}">
                <a16:creationId xmlns:a16="http://schemas.microsoft.com/office/drawing/2014/main" id="{B442467C-8430-40FC-81FE-34E74652DC9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022A469-5413-4B3E-BCDE-3DE0C04981C5}"/>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429400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3476F-5560-455D-B568-55DEF0C48A1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EBB5C6-56E8-4620-8BBD-79A0A4E4B382}"/>
              </a:ext>
            </a:extLst>
          </p:cNvPr>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1752A3A-70F5-4BC1-AAED-036E035C0FCC}"/>
              </a:ext>
            </a:extLst>
          </p:cNvPr>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C5B07EC-28D9-4687-8195-BDB3AA4B938F}"/>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6" name="Marcador de pie de página 5">
            <a:extLst>
              <a:ext uri="{FF2B5EF4-FFF2-40B4-BE49-F238E27FC236}">
                <a16:creationId xmlns:a16="http://schemas.microsoft.com/office/drawing/2014/main" id="{AC8BF6AB-71CE-4350-A011-BD35E43A240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0CE2728-F9B7-471C-8512-A6056C9BD268}"/>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399271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9B1D4-E974-485B-9AE6-7A530F6217AE}"/>
              </a:ext>
            </a:extLst>
          </p:cNvPr>
          <p:cNvSpPr>
            <a:spLocks noGrp="1"/>
          </p:cNvSpPr>
          <p:nvPr>
            <p:ph type="title"/>
          </p:nvPr>
        </p:nvSpPr>
        <p:spPr>
          <a:xfrm>
            <a:off x="2231671" y="2300037"/>
            <a:ext cx="27944386" cy="8350126"/>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2E839F-A676-4860-A654-8F4E9B4C262C}"/>
              </a:ext>
            </a:extLst>
          </p:cNvPr>
          <p:cNvSpPr>
            <a:spLocks noGrp="1"/>
          </p:cNvSpPr>
          <p:nvPr>
            <p:ph type="body" idx="1"/>
          </p:nvPr>
        </p:nvSpPr>
        <p:spPr>
          <a:xfrm>
            <a:off x="2231672" y="10590160"/>
            <a:ext cx="13706416" cy="5190073"/>
          </a:xfrm>
        </p:spPr>
        <p:txBody>
          <a:bodyPr anchor="b"/>
          <a:lstStyle>
            <a:lvl1pPr marL="0" indent="0">
              <a:buNone/>
              <a:defRPr sz="6378" b="1"/>
            </a:lvl1pPr>
            <a:lvl2pPr marL="1214963" indent="0">
              <a:buNone/>
              <a:defRPr sz="5315" b="1"/>
            </a:lvl2pPr>
            <a:lvl3pPr marL="2429927" indent="0">
              <a:buNone/>
              <a:defRPr sz="4783" b="1"/>
            </a:lvl3pPr>
            <a:lvl4pPr marL="3644890" indent="0">
              <a:buNone/>
              <a:defRPr sz="4252" b="1"/>
            </a:lvl4pPr>
            <a:lvl5pPr marL="4859853" indent="0">
              <a:buNone/>
              <a:defRPr sz="4252" b="1"/>
            </a:lvl5pPr>
            <a:lvl6pPr marL="6074816" indent="0">
              <a:buNone/>
              <a:defRPr sz="4252" b="1"/>
            </a:lvl6pPr>
            <a:lvl7pPr marL="7289780" indent="0">
              <a:buNone/>
              <a:defRPr sz="4252" b="1"/>
            </a:lvl7pPr>
            <a:lvl8pPr marL="8504743" indent="0">
              <a:buNone/>
              <a:defRPr sz="4252" b="1"/>
            </a:lvl8pPr>
            <a:lvl9pPr marL="9719706" indent="0">
              <a:buNone/>
              <a:defRPr sz="4252"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1AC363A-D7C3-41B8-A9AB-6F5EB3470312}"/>
              </a:ext>
            </a:extLst>
          </p:cNvPr>
          <p:cNvSpPr>
            <a:spLocks noGrp="1"/>
          </p:cNvSpPr>
          <p:nvPr>
            <p:ph sz="half" idx="2"/>
          </p:nvPr>
        </p:nvSpPr>
        <p:spPr>
          <a:xfrm>
            <a:off x="2231672" y="15780233"/>
            <a:ext cx="13706416"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39E353-6036-4AD9-A25E-697F5DCC15CD}"/>
              </a:ext>
            </a:extLst>
          </p:cNvPr>
          <p:cNvSpPr>
            <a:spLocks noGrp="1"/>
          </p:cNvSpPr>
          <p:nvPr>
            <p:ph type="body" sz="quarter" idx="3"/>
          </p:nvPr>
        </p:nvSpPr>
        <p:spPr>
          <a:xfrm>
            <a:off x="16402140" y="10590160"/>
            <a:ext cx="13773917" cy="5190073"/>
          </a:xfrm>
        </p:spPr>
        <p:txBody>
          <a:bodyPr anchor="b"/>
          <a:lstStyle>
            <a:lvl1pPr marL="0" indent="0">
              <a:buNone/>
              <a:defRPr sz="6378" b="1"/>
            </a:lvl1pPr>
            <a:lvl2pPr marL="1214963" indent="0">
              <a:buNone/>
              <a:defRPr sz="5315" b="1"/>
            </a:lvl2pPr>
            <a:lvl3pPr marL="2429927" indent="0">
              <a:buNone/>
              <a:defRPr sz="4783" b="1"/>
            </a:lvl3pPr>
            <a:lvl4pPr marL="3644890" indent="0">
              <a:buNone/>
              <a:defRPr sz="4252" b="1"/>
            </a:lvl4pPr>
            <a:lvl5pPr marL="4859853" indent="0">
              <a:buNone/>
              <a:defRPr sz="4252" b="1"/>
            </a:lvl5pPr>
            <a:lvl6pPr marL="6074816" indent="0">
              <a:buNone/>
              <a:defRPr sz="4252" b="1"/>
            </a:lvl6pPr>
            <a:lvl7pPr marL="7289780" indent="0">
              <a:buNone/>
              <a:defRPr sz="4252" b="1"/>
            </a:lvl7pPr>
            <a:lvl8pPr marL="8504743" indent="0">
              <a:buNone/>
              <a:defRPr sz="4252" b="1"/>
            </a:lvl8pPr>
            <a:lvl9pPr marL="9719706" indent="0">
              <a:buNone/>
              <a:defRPr sz="4252"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917A147-1FFE-4D08-A773-7EBA6500BCD1}"/>
              </a:ext>
            </a:extLst>
          </p:cNvPr>
          <p:cNvSpPr>
            <a:spLocks noGrp="1"/>
          </p:cNvSpPr>
          <p:nvPr>
            <p:ph sz="quarter" idx="4"/>
          </p:nvPr>
        </p:nvSpPr>
        <p:spPr>
          <a:xfrm>
            <a:off x="16402140"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2CE66F8-D180-4C0F-AA1E-D88DB6C50D82}"/>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8" name="Marcador de pie de página 7">
            <a:extLst>
              <a:ext uri="{FF2B5EF4-FFF2-40B4-BE49-F238E27FC236}">
                <a16:creationId xmlns:a16="http://schemas.microsoft.com/office/drawing/2014/main" id="{FD68E3E4-F131-4AA2-B823-12A9EE939A17}"/>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878F23FB-A699-44E5-A107-9CD31B7C5042}"/>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70685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6DA4E-3061-42F3-8E44-E0297CFAD1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CC00551-DB7A-434F-831C-E34EC214A607}"/>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4" name="Marcador de pie de página 3">
            <a:extLst>
              <a:ext uri="{FF2B5EF4-FFF2-40B4-BE49-F238E27FC236}">
                <a16:creationId xmlns:a16="http://schemas.microsoft.com/office/drawing/2014/main" id="{20BD892E-518F-4E95-90AA-6E304A0B9452}"/>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E20E7C1A-2D48-41C0-99C1-21E04AD99268}"/>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186472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DA5DB4-86F5-40F6-9359-9DB20548AAF8}"/>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3" name="Marcador de pie de página 2">
            <a:extLst>
              <a:ext uri="{FF2B5EF4-FFF2-40B4-BE49-F238E27FC236}">
                <a16:creationId xmlns:a16="http://schemas.microsoft.com/office/drawing/2014/main" id="{547A13DA-C93F-40A8-A09C-3407C57483C5}"/>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BB7DE672-652C-433A-9D5B-7837FDCA987F}"/>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420370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DC59F-3B31-441C-94D0-BD21DD0D04D7}"/>
              </a:ext>
            </a:extLst>
          </p:cNvPr>
          <p:cNvSpPr>
            <a:spLocks noGrp="1"/>
          </p:cNvSpPr>
          <p:nvPr>
            <p:ph type="title"/>
          </p:nvPr>
        </p:nvSpPr>
        <p:spPr>
          <a:xfrm>
            <a:off x="2231672" y="2880042"/>
            <a:ext cx="10449613" cy="10080149"/>
          </a:xfrm>
        </p:spPr>
        <p:txBody>
          <a:bodyPr anchor="b"/>
          <a:lstStyle>
            <a:lvl1pPr>
              <a:defRPr sz="8504"/>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89E1-A965-45DE-B234-C33751FC39BF}"/>
              </a:ext>
            </a:extLst>
          </p:cNvPr>
          <p:cNvSpPr>
            <a:spLocks noGrp="1"/>
          </p:cNvSpPr>
          <p:nvPr>
            <p:ph idx="1"/>
          </p:nvPr>
        </p:nvSpPr>
        <p:spPr>
          <a:xfrm>
            <a:off x="13773917" y="6220095"/>
            <a:ext cx="16402140" cy="30700453"/>
          </a:xfrm>
        </p:spPr>
        <p:txBody>
          <a:bodyPr/>
          <a:lstStyle>
            <a:lvl1pPr>
              <a:defRPr sz="8504"/>
            </a:lvl1pPr>
            <a:lvl2pPr>
              <a:defRPr sz="7441"/>
            </a:lvl2pPr>
            <a:lvl3pPr>
              <a:defRPr sz="6378"/>
            </a:lvl3pPr>
            <a:lvl4pPr>
              <a:defRPr sz="5315"/>
            </a:lvl4pPr>
            <a:lvl5pPr>
              <a:defRPr sz="5315"/>
            </a:lvl5pPr>
            <a:lvl6pPr>
              <a:defRPr sz="5315"/>
            </a:lvl6pPr>
            <a:lvl7pPr>
              <a:defRPr sz="5315"/>
            </a:lvl7pPr>
            <a:lvl8pPr>
              <a:defRPr sz="5315"/>
            </a:lvl8pPr>
            <a:lvl9pPr>
              <a:defRPr sz="5315"/>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D19E23-317A-4BFF-BD91-BDF8A51D7D7E}"/>
              </a:ext>
            </a:extLst>
          </p:cNvPr>
          <p:cNvSpPr>
            <a:spLocks noGrp="1"/>
          </p:cNvSpPr>
          <p:nvPr>
            <p:ph type="body" sz="half" idx="2"/>
          </p:nvPr>
        </p:nvSpPr>
        <p:spPr>
          <a:xfrm>
            <a:off x="2231672" y="12960191"/>
            <a:ext cx="10449613" cy="24010358"/>
          </a:xfrm>
        </p:spPr>
        <p:txBody>
          <a:bodyPr/>
          <a:lstStyle>
            <a:lvl1pPr marL="0" indent="0">
              <a:buNone/>
              <a:defRPr sz="4252"/>
            </a:lvl1pPr>
            <a:lvl2pPr marL="1214963" indent="0">
              <a:buNone/>
              <a:defRPr sz="3720"/>
            </a:lvl2pPr>
            <a:lvl3pPr marL="2429927" indent="0">
              <a:buNone/>
              <a:defRPr sz="3189"/>
            </a:lvl3pPr>
            <a:lvl4pPr marL="3644890" indent="0">
              <a:buNone/>
              <a:defRPr sz="2657"/>
            </a:lvl4pPr>
            <a:lvl5pPr marL="4859853" indent="0">
              <a:buNone/>
              <a:defRPr sz="2657"/>
            </a:lvl5pPr>
            <a:lvl6pPr marL="6074816" indent="0">
              <a:buNone/>
              <a:defRPr sz="2657"/>
            </a:lvl6pPr>
            <a:lvl7pPr marL="7289780" indent="0">
              <a:buNone/>
              <a:defRPr sz="2657"/>
            </a:lvl7pPr>
            <a:lvl8pPr marL="8504743" indent="0">
              <a:buNone/>
              <a:defRPr sz="2657"/>
            </a:lvl8pPr>
            <a:lvl9pPr marL="9719706" indent="0">
              <a:buNone/>
              <a:defRPr sz="2657"/>
            </a:lvl9pPr>
          </a:lstStyle>
          <a:p>
            <a:pPr lvl="0"/>
            <a:r>
              <a:rPr lang="es-ES"/>
              <a:t>Editar los estilos de texto del patrón</a:t>
            </a:r>
          </a:p>
        </p:txBody>
      </p:sp>
      <p:sp>
        <p:nvSpPr>
          <p:cNvPr id="5" name="Marcador de fecha 4">
            <a:extLst>
              <a:ext uri="{FF2B5EF4-FFF2-40B4-BE49-F238E27FC236}">
                <a16:creationId xmlns:a16="http://schemas.microsoft.com/office/drawing/2014/main" id="{BA495AC4-BCD4-4A0E-BDF5-5CBA2679DF2E}"/>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6" name="Marcador de pie de página 5">
            <a:extLst>
              <a:ext uri="{FF2B5EF4-FFF2-40B4-BE49-F238E27FC236}">
                <a16:creationId xmlns:a16="http://schemas.microsoft.com/office/drawing/2014/main" id="{9B7F7FE9-76A8-48ED-BF59-9A45D7217E9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8E56059B-B4E6-4AB4-A557-5475F34421C0}"/>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324684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C8C61-A451-441F-B8F8-ADE3F9241869}"/>
              </a:ext>
            </a:extLst>
          </p:cNvPr>
          <p:cNvSpPr>
            <a:spLocks noGrp="1"/>
          </p:cNvSpPr>
          <p:nvPr>
            <p:ph type="title"/>
          </p:nvPr>
        </p:nvSpPr>
        <p:spPr>
          <a:xfrm>
            <a:off x="2231672" y="2880042"/>
            <a:ext cx="10449613" cy="10080149"/>
          </a:xfrm>
        </p:spPr>
        <p:txBody>
          <a:bodyPr anchor="b"/>
          <a:lstStyle>
            <a:lvl1pPr>
              <a:defRPr sz="8504"/>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B6ABE15-3FFC-4D99-86D2-E8399D1ED371}"/>
              </a:ext>
            </a:extLst>
          </p:cNvPr>
          <p:cNvSpPr>
            <a:spLocks noGrp="1"/>
          </p:cNvSpPr>
          <p:nvPr>
            <p:ph type="pic" idx="1"/>
          </p:nvPr>
        </p:nvSpPr>
        <p:spPr>
          <a:xfrm>
            <a:off x="13773917" y="6220095"/>
            <a:ext cx="16402140" cy="30700453"/>
          </a:xfrm>
        </p:spPr>
        <p:txBody>
          <a:bodyPr/>
          <a:lstStyle>
            <a:lvl1pPr marL="0" indent="0">
              <a:buNone/>
              <a:defRPr sz="8504"/>
            </a:lvl1pPr>
            <a:lvl2pPr marL="1214963" indent="0">
              <a:buNone/>
              <a:defRPr sz="7441"/>
            </a:lvl2pPr>
            <a:lvl3pPr marL="2429927" indent="0">
              <a:buNone/>
              <a:defRPr sz="6378"/>
            </a:lvl3pPr>
            <a:lvl4pPr marL="3644890" indent="0">
              <a:buNone/>
              <a:defRPr sz="5315"/>
            </a:lvl4pPr>
            <a:lvl5pPr marL="4859853" indent="0">
              <a:buNone/>
              <a:defRPr sz="5315"/>
            </a:lvl5pPr>
            <a:lvl6pPr marL="6074816" indent="0">
              <a:buNone/>
              <a:defRPr sz="5315"/>
            </a:lvl6pPr>
            <a:lvl7pPr marL="7289780" indent="0">
              <a:buNone/>
              <a:defRPr sz="5315"/>
            </a:lvl7pPr>
            <a:lvl8pPr marL="8504743" indent="0">
              <a:buNone/>
              <a:defRPr sz="5315"/>
            </a:lvl8pPr>
            <a:lvl9pPr marL="9719706" indent="0">
              <a:buNone/>
              <a:defRPr sz="5315"/>
            </a:lvl9pPr>
          </a:lstStyle>
          <a:p>
            <a:endParaRPr lang="es-ES" dirty="0"/>
          </a:p>
        </p:txBody>
      </p:sp>
      <p:sp>
        <p:nvSpPr>
          <p:cNvPr id="4" name="Marcador de texto 3">
            <a:extLst>
              <a:ext uri="{FF2B5EF4-FFF2-40B4-BE49-F238E27FC236}">
                <a16:creationId xmlns:a16="http://schemas.microsoft.com/office/drawing/2014/main" id="{C5436710-CCA6-4BE6-AC15-650B75D226EC}"/>
              </a:ext>
            </a:extLst>
          </p:cNvPr>
          <p:cNvSpPr>
            <a:spLocks noGrp="1"/>
          </p:cNvSpPr>
          <p:nvPr>
            <p:ph type="body" sz="half" idx="2"/>
          </p:nvPr>
        </p:nvSpPr>
        <p:spPr>
          <a:xfrm>
            <a:off x="2231672" y="12960191"/>
            <a:ext cx="10449613" cy="24010358"/>
          </a:xfrm>
        </p:spPr>
        <p:txBody>
          <a:bodyPr/>
          <a:lstStyle>
            <a:lvl1pPr marL="0" indent="0">
              <a:buNone/>
              <a:defRPr sz="4252"/>
            </a:lvl1pPr>
            <a:lvl2pPr marL="1214963" indent="0">
              <a:buNone/>
              <a:defRPr sz="3720"/>
            </a:lvl2pPr>
            <a:lvl3pPr marL="2429927" indent="0">
              <a:buNone/>
              <a:defRPr sz="3189"/>
            </a:lvl3pPr>
            <a:lvl4pPr marL="3644890" indent="0">
              <a:buNone/>
              <a:defRPr sz="2657"/>
            </a:lvl4pPr>
            <a:lvl5pPr marL="4859853" indent="0">
              <a:buNone/>
              <a:defRPr sz="2657"/>
            </a:lvl5pPr>
            <a:lvl6pPr marL="6074816" indent="0">
              <a:buNone/>
              <a:defRPr sz="2657"/>
            </a:lvl6pPr>
            <a:lvl7pPr marL="7289780" indent="0">
              <a:buNone/>
              <a:defRPr sz="2657"/>
            </a:lvl7pPr>
            <a:lvl8pPr marL="8504743" indent="0">
              <a:buNone/>
              <a:defRPr sz="2657"/>
            </a:lvl8pPr>
            <a:lvl9pPr marL="9719706" indent="0">
              <a:buNone/>
              <a:defRPr sz="2657"/>
            </a:lvl9pPr>
          </a:lstStyle>
          <a:p>
            <a:pPr lvl="0"/>
            <a:r>
              <a:rPr lang="es-ES"/>
              <a:t>Editar los estilos de texto del patrón</a:t>
            </a:r>
          </a:p>
        </p:txBody>
      </p:sp>
      <p:sp>
        <p:nvSpPr>
          <p:cNvPr id="5" name="Marcador de fecha 4">
            <a:extLst>
              <a:ext uri="{FF2B5EF4-FFF2-40B4-BE49-F238E27FC236}">
                <a16:creationId xmlns:a16="http://schemas.microsoft.com/office/drawing/2014/main" id="{C3375959-5118-4FFA-8D08-7753BA1125FC}"/>
              </a:ext>
            </a:extLst>
          </p:cNvPr>
          <p:cNvSpPr>
            <a:spLocks noGrp="1"/>
          </p:cNvSpPr>
          <p:nvPr>
            <p:ph type="dt" sz="half" idx="10"/>
          </p:nvPr>
        </p:nvSpPr>
        <p:spPr/>
        <p:txBody>
          <a:bodyPr/>
          <a:lstStyle/>
          <a:p>
            <a:fld id="{5CED3DC0-6A6D-40D7-86CB-EDED47EF7409}" type="datetimeFigureOut">
              <a:rPr lang="es-ES" smtClean="0"/>
              <a:t>26/06/2023</a:t>
            </a:fld>
            <a:endParaRPr lang="es-ES" dirty="0"/>
          </a:p>
        </p:txBody>
      </p:sp>
      <p:sp>
        <p:nvSpPr>
          <p:cNvPr id="6" name="Marcador de pie de página 5">
            <a:extLst>
              <a:ext uri="{FF2B5EF4-FFF2-40B4-BE49-F238E27FC236}">
                <a16:creationId xmlns:a16="http://schemas.microsoft.com/office/drawing/2014/main" id="{DA2EE6EE-6DB5-4120-96A6-2A9E5542F8A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140DD83-95D3-4132-AC3E-372089740FE4}"/>
              </a:ext>
            </a:extLst>
          </p:cNvPr>
          <p:cNvSpPr>
            <a:spLocks noGrp="1"/>
          </p:cNvSpPr>
          <p:nvPr>
            <p:ph type="sldNum" sz="quarter" idx="12"/>
          </p:nvPr>
        </p:nvSpPr>
        <p:spPr/>
        <p:txBody>
          <a:bodyPr/>
          <a:lstStyle/>
          <a:p>
            <a:fld id="{9949BB2F-39E1-4EF2-8F72-0686BC40210E}" type="slidenum">
              <a:rPr lang="es-ES" smtClean="0"/>
              <a:t>‹#›</a:t>
            </a:fld>
            <a:endParaRPr lang="es-ES" dirty="0"/>
          </a:p>
        </p:txBody>
      </p:sp>
    </p:spTree>
    <p:extLst>
      <p:ext uri="{BB962C8B-B14F-4D97-AF65-F5344CB8AC3E}">
        <p14:creationId xmlns:p14="http://schemas.microsoft.com/office/powerpoint/2010/main" val="47220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AFF8384-8554-44DF-85BC-46D3BEC12A66}"/>
              </a:ext>
            </a:extLst>
          </p:cNvPr>
          <p:cNvSpPr>
            <a:spLocks noGrp="1"/>
          </p:cNvSpPr>
          <p:nvPr>
            <p:ph type="title"/>
          </p:nvPr>
        </p:nvSpPr>
        <p:spPr>
          <a:xfrm>
            <a:off x="2227451" y="2300037"/>
            <a:ext cx="27944386" cy="8350126"/>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2E0ABFF-422F-4528-BB55-6BD8E81F7DF8}"/>
              </a:ext>
            </a:extLst>
          </p:cNvPr>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D174CF-2AE6-43DD-AAA8-503596B2D252}"/>
              </a:ext>
            </a:extLst>
          </p:cNvPr>
          <p:cNvSpPr>
            <a:spLocks noGrp="1"/>
          </p:cNvSpPr>
          <p:nvPr>
            <p:ph type="dt" sz="half" idx="2"/>
          </p:nvPr>
        </p:nvSpPr>
        <p:spPr>
          <a:xfrm>
            <a:off x="2227451" y="40040594"/>
            <a:ext cx="7289840" cy="2300034"/>
          </a:xfrm>
          <a:prstGeom prst="rect">
            <a:avLst/>
          </a:prstGeom>
        </p:spPr>
        <p:txBody>
          <a:bodyPr vert="horz" lIns="91440" tIns="45720" rIns="91440" bIns="45720" rtlCol="0" anchor="ctr"/>
          <a:lstStyle>
            <a:lvl1pPr algn="l">
              <a:defRPr sz="3189">
                <a:solidFill>
                  <a:schemeClr val="tx1">
                    <a:tint val="75000"/>
                  </a:schemeClr>
                </a:solidFill>
              </a:defRPr>
            </a:lvl1pPr>
          </a:lstStyle>
          <a:p>
            <a:fld id="{5CED3DC0-6A6D-40D7-86CB-EDED47EF7409}" type="datetimeFigureOut">
              <a:rPr lang="es-ES" smtClean="0"/>
              <a:t>26/06/2023</a:t>
            </a:fld>
            <a:endParaRPr lang="es-ES" dirty="0"/>
          </a:p>
        </p:txBody>
      </p:sp>
      <p:sp>
        <p:nvSpPr>
          <p:cNvPr id="5" name="Marcador de pie de página 4">
            <a:extLst>
              <a:ext uri="{FF2B5EF4-FFF2-40B4-BE49-F238E27FC236}">
                <a16:creationId xmlns:a16="http://schemas.microsoft.com/office/drawing/2014/main" id="{E85E4563-30EC-4A17-A9D5-B2F654474766}"/>
              </a:ext>
            </a:extLst>
          </p:cNvPr>
          <p:cNvSpPr>
            <a:spLocks noGrp="1"/>
          </p:cNvSpPr>
          <p:nvPr>
            <p:ph type="ftr" sz="quarter" idx="3"/>
          </p:nvPr>
        </p:nvSpPr>
        <p:spPr>
          <a:xfrm>
            <a:off x="10732264" y="40040594"/>
            <a:ext cx="10934760" cy="2300034"/>
          </a:xfrm>
          <a:prstGeom prst="rect">
            <a:avLst/>
          </a:prstGeom>
        </p:spPr>
        <p:txBody>
          <a:bodyPr vert="horz" lIns="91440" tIns="45720" rIns="91440" bIns="45720" rtlCol="0" anchor="ctr"/>
          <a:lstStyle>
            <a:lvl1pPr algn="ctr">
              <a:defRPr sz="3189">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F5D2CF44-96A3-43ED-AC91-05E2E040937A}"/>
              </a:ext>
            </a:extLst>
          </p:cNvPr>
          <p:cNvSpPr>
            <a:spLocks noGrp="1"/>
          </p:cNvSpPr>
          <p:nvPr>
            <p:ph type="sldNum" sz="quarter" idx="4"/>
          </p:nvPr>
        </p:nvSpPr>
        <p:spPr>
          <a:xfrm>
            <a:off x="22881997" y="40040594"/>
            <a:ext cx="7289840" cy="2300034"/>
          </a:xfrm>
          <a:prstGeom prst="rect">
            <a:avLst/>
          </a:prstGeom>
        </p:spPr>
        <p:txBody>
          <a:bodyPr vert="horz" lIns="91440" tIns="45720" rIns="91440" bIns="45720" rtlCol="0" anchor="ctr"/>
          <a:lstStyle>
            <a:lvl1pPr algn="r">
              <a:defRPr sz="3189">
                <a:solidFill>
                  <a:schemeClr val="tx1">
                    <a:tint val="75000"/>
                  </a:schemeClr>
                </a:solidFill>
              </a:defRPr>
            </a:lvl1pPr>
          </a:lstStyle>
          <a:p>
            <a:fld id="{9949BB2F-39E1-4EF2-8F72-0686BC40210E}" type="slidenum">
              <a:rPr lang="es-ES" smtClean="0"/>
              <a:t>‹#›</a:t>
            </a:fld>
            <a:endParaRPr lang="es-ES" dirty="0"/>
          </a:p>
        </p:txBody>
      </p:sp>
    </p:spTree>
    <p:extLst>
      <p:ext uri="{BB962C8B-B14F-4D97-AF65-F5344CB8AC3E}">
        <p14:creationId xmlns:p14="http://schemas.microsoft.com/office/powerpoint/2010/main" val="306564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429927" rtl="0" eaLnBrk="1" latinLnBrk="0" hangingPunct="1">
        <a:lnSpc>
          <a:spcPct val="90000"/>
        </a:lnSpc>
        <a:spcBef>
          <a:spcPct val="0"/>
        </a:spcBef>
        <a:buNone/>
        <a:defRPr sz="11693" kern="1200">
          <a:solidFill>
            <a:schemeClr val="tx1"/>
          </a:solidFill>
          <a:latin typeface="+mj-lt"/>
          <a:ea typeface="+mj-ea"/>
          <a:cs typeface="+mj-cs"/>
        </a:defRPr>
      </a:lvl1pPr>
    </p:titleStyle>
    <p:bodyStyle>
      <a:lvl1pPr marL="607482" indent="-607482" algn="l" defTabSz="2429927" rtl="0" eaLnBrk="1" latinLnBrk="0" hangingPunct="1">
        <a:lnSpc>
          <a:spcPct val="90000"/>
        </a:lnSpc>
        <a:spcBef>
          <a:spcPts val="2657"/>
        </a:spcBef>
        <a:buFont typeface="Arial" panose="020B0604020202020204" pitchFamily="34" charset="0"/>
        <a:buChar char="•"/>
        <a:defRPr sz="7441" kern="1200">
          <a:solidFill>
            <a:schemeClr val="tx1"/>
          </a:solidFill>
          <a:latin typeface="+mn-lt"/>
          <a:ea typeface="+mn-ea"/>
          <a:cs typeface="+mn-cs"/>
        </a:defRPr>
      </a:lvl1pPr>
      <a:lvl2pPr marL="1822445" indent="-607482" algn="l" defTabSz="2429927" rtl="0" eaLnBrk="1" latinLnBrk="0" hangingPunct="1">
        <a:lnSpc>
          <a:spcPct val="90000"/>
        </a:lnSpc>
        <a:spcBef>
          <a:spcPts val="1329"/>
        </a:spcBef>
        <a:buFont typeface="Arial" panose="020B0604020202020204" pitchFamily="34" charset="0"/>
        <a:buChar char="•"/>
        <a:defRPr sz="6378" kern="1200">
          <a:solidFill>
            <a:schemeClr val="tx1"/>
          </a:solidFill>
          <a:latin typeface="+mn-lt"/>
          <a:ea typeface="+mn-ea"/>
          <a:cs typeface="+mn-cs"/>
        </a:defRPr>
      </a:lvl2pPr>
      <a:lvl3pPr marL="3037408" indent="-607482" algn="l" defTabSz="2429927" rtl="0" eaLnBrk="1" latinLnBrk="0" hangingPunct="1">
        <a:lnSpc>
          <a:spcPct val="90000"/>
        </a:lnSpc>
        <a:spcBef>
          <a:spcPts val="1329"/>
        </a:spcBef>
        <a:buFont typeface="Arial" panose="020B0604020202020204" pitchFamily="34" charset="0"/>
        <a:buChar char="•"/>
        <a:defRPr sz="5315" kern="1200">
          <a:solidFill>
            <a:schemeClr val="tx1"/>
          </a:solidFill>
          <a:latin typeface="+mn-lt"/>
          <a:ea typeface="+mn-ea"/>
          <a:cs typeface="+mn-cs"/>
        </a:defRPr>
      </a:lvl3pPr>
      <a:lvl4pPr marL="425237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4pPr>
      <a:lvl5pPr marL="546733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5pPr>
      <a:lvl6pPr marL="668229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6pPr>
      <a:lvl7pPr marL="789726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7pPr>
      <a:lvl8pPr marL="911222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8pPr>
      <a:lvl9pPr marL="1032718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9pPr>
    </p:bodyStyle>
    <p:otherStyle>
      <a:defPPr>
        <a:defRPr lang="es-ES"/>
      </a:defPPr>
      <a:lvl1pPr marL="0" algn="l" defTabSz="2429927" rtl="0" eaLnBrk="1" latinLnBrk="0" hangingPunct="1">
        <a:defRPr sz="4783" kern="1200">
          <a:solidFill>
            <a:schemeClr val="tx1"/>
          </a:solidFill>
          <a:latin typeface="+mn-lt"/>
          <a:ea typeface="+mn-ea"/>
          <a:cs typeface="+mn-cs"/>
        </a:defRPr>
      </a:lvl1pPr>
      <a:lvl2pPr marL="1214963" algn="l" defTabSz="2429927" rtl="0" eaLnBrk="1" latinLnBrk="0" hangingPunct="1">
        <a:defRPr sz="4783" kern="1200">
          <a:solidFill>
            <a:schemeClr val="tx1"/>
          </a:solidFill>
          <a:latin typeface="+mn-lt"/>
          <a:ea typeface="+mn-ea"/>
          <a:cs typeface="+mn-cs"/>
        </a:defRPr>
      </a:lvl2pPr>
      <a:lvl3pPr marL="2429927" algn="l" defTabSz="2429927" rtl="0" eaLnBrk="1" latinLnBrk="0" hangingPunct="1">
        <a:defRPr sz="4783" kern="1200">
          <a:solidFill>
            <a:schemeClr val="tx1"/>
          </a:solidFill>
          <a:latin typeface="+mn-lt"/>
          <a:ea typeface="+mn-ea"/>
          <a:cs typeface="+mn-cs"/>
        </a:defRPr>
      </a:lvl3pPr>
      <a:lvl4pPr marL="3644890" algn="l" defTabSz="2429927" rtl="0" eaLnBrk="1" latinLnBrk="0" hangingPunct="1">
        <a:defRPr sz="4783" kern="1200">
          <a:solidFill>
            <a:schemeClr val="tx1"/>
          </a:solidFill>
          <a:latin typeface="+mn-lt"/>
          <a:ea typeface="+mn-ea"/>
          <a:cs typeface="+mn-cs"/>
        </a:defRPr>
      </a:lvl4pPr>
      <a:lvl5pPr marL="4859853" algn="l" defTabSz="2429927" rtl="0" eaLnBrk="1" latinLnBrk="0" hangingPunct="1">
        <a:defRPr sz="4783" kern="1200">
          <a:solidFill>
            <a:schemeClr val="tx1"/>
          </a:solidFill>
          <a:latin typeface="+mn-lt"/>
          <a:ea typeface="+mn-ea"/>
          <a:cs typeface="+mn-cs"/>
        </a:defRPr>
      </a:lvl5pPr>
      <a:lvl6pPr marL="6074816" algn="l" defTabSz="2429927" rtl="0" eaLnBrk="1" latinLnBrk="0" hangingPunct="1">
        <a:defRPr sz="4783" kern="1200">
          <a:solidFill>
            <a:schemeClr val="tx1"/>
          </a:solidFill>
          <a:latin typeface="+mn-lt"/>
          <a:ea typeface="+mn-ea"/>
          <a:cs typeface="+mn-cs"/>
        </a:defRPr>
      </a:lvl6pPr>
      <a:lvl7pPr marL="7289780" algn="l" defTabSz="2429927" rtl="0" eaLnBrk="1" latinLnBrk="0" hangingPunct="1">
        <a:defRPr sz="4783" kern="1200">
          <a:solidFill>
            <a:schemeClr val="tx1"/>
          </a:solidFill>
          <a:latin typeface="+mn-lt"/>
          <a:ea typeface="+mn-ea"/>
          <a:cs typeface="+mn-cs"/>
        </a:defRPr>
      </a:lvl7pPr>
      <a:lvl8pPr marL="8504743" algn="l" defTabSz="2429927" rtl="0" eaLnBrk="1" latinLnBrk="0" hangingPunct="1">
        <a:defRPr sz="4783" kern="1200">
          <a:solidFill>
            <a:schemeClr val="tx1"/>
          </a:solidFill>
          <a:latin typeface="+mn-lt"/>
          <a:ea typeface="+mn-ea"/>
          <a:cs typeface="+mn-cs"/>
        </a:defRPr>
      </a:lvl8pPr>
      <a:lvl9pPr marL="9719706" algn="l" defTabSz="2429927" rtl="0" eaLnBrk="1" latinLnBrk="0" hangingPunct="1">
        <a:defRPr sz="47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www.lab-ferrer.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4B05299-EB5C-5482-1277-8659B027DF0B}"/>
              </a:ext>
            </a:extLst>
          </p:cNvPr>
          <p:cNvPicPr>
            <a:picLocks noChangeAspect="1"/>
          </p:cNvPicPr>
          <p:nvPr/>
        </p:nvPicPr>
        <p:blipFill rotWithShape="1">
          <a:blip r:embed="rId2"/>
          <a:srcRect l="16396" t="29252" r="12716" b="30915"/>
          <a:stretch/>
        </p:blipFill>
        <p:spPr>
          <a:xfrm>
            <a:off x="1922410" y="52833"/>
            <a:ext cx="12964085" cy="4097624"/>
          </a:xfrm>
          <a:prstGeom prst="rect">
            <a:avLst/>
          </a:prstGeom>
        </p:spPr>
      </p:pic>
      <p:pic>
        <p:nvPicPr>
          <p:cNvPr id="6" name="Picture 5">
            <a:extLst>
              <a:ext uri="{FF2B5EF4-FFF2-40B4-BE49-F238E27FC236}">
                <a16:creationId xmlns:a16="http://schemas.microsoft.com/office/drawing/2014/main" id="{A5486AEA-F396-824B-D50C-6BF76BE94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3938" y="52832"/>
            <a:ext cx="10922940" cy="4096512"/>
          </a:xfrm>
          <a:prstGeom prst="rect">
            <a:avLst/>
          </a:prstGeom>
        </p:spPr>
      </p:pic>
      <p:pic>
        <p:nvPicPr>
          <p:cNvPr id="5" name="Picture 4">
            <a:extLst>
              <a:ext uri="{FF2B5EF4-FFF2-40B4-BE49-F238E27FC236}">
                <a16:creationId xmlns:a16="http://schemas.microsoft.com/office/drawing/2014/main" id="{C43C83B1-365C-CE34-2E8C-8156D58D5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596" y="3827742"/>
            <a:ext cx="29696697" cy="13042252"/>
          </a:xfrm>
          <a:prstGeom prst="rect">
            <a:avLst/>
          </a:prstGeom>
        </p:spPr>
      </p:pic>
      <p:sp>
        <p:nvSpPr>
          <p:cNvPr id="2" name="Título 1">
            <a:extLst>
              <a:ext uri="{FF2B5EF4-FFF2-40B4-BE49-F238E27FC236}">
                <a16:creationId xmlns:a16="http://schemas.microsoft.com/office/drawing/2014/main" id="{B5002A77-3963-4BAC-B870-4904563B6890}"/>
              </a:ext>
            </a:extLst>
          </p:cNvPr>
          <p:cNvSpPr>
            <a:spLocks noGrp="1"/>
          </p:cNvSpPr>
          <p:nvPr>
            <p:ph type="ctrTitle"/>
          </p:nvPr>
        </p:nvSpPr>
        <p:spPr>
          <a:xfrm>
            <a:off x="0" y="37096543"/>
            <a:ext cx="32399288" cy="5160314"/>
          </a:xfrm>
        </p:spPr>
        <p:txBody>
          <a:bodyPr>
            <a:normAutofit fontScale="90000"/>
          </a:bodyPr>
          <a:lstStyle/>
          <a:p>
            <a:br>
              <a:rPr lang="en-US" sz="8000" dirty="0"/>
            </a:br>
            <a:r>
              <a:rPr lang="es-ES" sz="8000" dirty="0"/>
              <a:t>Davis</a:t>
            </a:r>
            <a:r>
              <a:rPr lang="es-ES" sz="8000"/>
              <a:t>, CA USA</a:t>
            </a:r>
            <a:r>
              <a:rPr lang="es-ES" sz="8000" dirty="0"/>
              <a:t>	admin@florapulse.com</a:t>
            </a:r>
            <a:r>
              <a:rPr lang="es-ES" sz="8000"/>
              <a:t>	+1 (530</a:t>
            </a:r>
            <a:r>
              <a:rPr lang="es-ES" sz="8000" dirty="0"/>
              <a:t>) 220-7668</a:t>
            </a:r>
            <a:br>
              <a:rPr lang="es-ES" sz="8000" dirty="0"/>
            </a:br>
            <a:br>
              <a:rPr lang="es-ES" sz="8000" dirty="0"/>
            </a:br>
            <a:r>
              <a:rPr lang="es-ES" sz="8000" dirty="0"/>
              <a:t>www.florapulse.com</a:t>
            </a:r>
            <a:br>
              <a:rPr lang="es-ES" sz="8000" dirty="0"/>
            </a:br>
            <a:endParaRPr lang="es-ES" sz="8000" dirty="0"/>
          </a:p>
        </p:txBody>
      </p:sp>
      <p:sp>
        <p:nvSpPr>
          <p:cNvPr id="8" name="CuadroTexto 7">
            <a:extLst>
              <a:ext uri="{FF2B5EF4-FFF2-40B4-BE49-F238E27FC236}">
                <a16:creationId xmlns:a16="http://schemas.microsoft.com/office/drawing/2014/main" id="{0BC831D6-71AA-09AB-83BF-D668FE6EF5DA}"/>
              </a:ext>
            </a:extLst>
          </p:cNvPr>
          <p:cNvSpPr txBox="1"/>
          <p:nvPr/>
        </p:nvSpPr>
        <p:spPr>
          <a:xfrm>
            <a:off x="14344650" y="42115174"/>
            <a:ext cx="12458700" cy="707886"/>
          </a:xfrm>
          <a:prstGeom prst="rect">
            <a:avLst/>
          </a:prstGeom>
          <a:noFill/>
        </p:spPr>
        <p:txBody>
          <a:bodyPr wrap="square" rtlCol="0">
            <a:spAutoFit/>
          </a:bodyPr>
          <a:lstStyle/>
          <a:p>
            <a:r>
              <a:rPr lang="es-ES" sz="4000" dirty="0"/>
              <a:t>Bolonia, July 2023</a:t>
            </a:r>
          </a:p>
        </p:txBody>
      </p:sp>
      <p:sp>
        <p:nvSpPr>
          <p:cNvPr id="9" name="Rectangle 1">
            <a:extLst>
              <a:ext uri="{FF2B5EF4-FFF2-40B4-BE49-F238E27FC236}">
                <a16:creationId xmlns:a16="http://schemas.microsoft.com/office/drawing/2014/main" id="{201E4970-BEC0-EA89-4616-4313B43B74AB}"/>
              </a:ext>
            </a:extLst>
          </p:cNvPr>
          <p:cNvSpPr>
            <a:spLocks noChangeArrowheads="1"/>
          </p:cNvSpPr>
          <p:nvPr/>
        </p:nvSpPr>
        <p:spPr bwMode="auto">
          <a:xfrm>
            <a:off x="1545771" y="16385149"/>
            <a:ext cx="13808529" cy="59400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ES" altLang="es-ES" sz="6000" b="1" i="0" u="none" strike="noStrike" cap="none" normalizeH="0" baseline="0" dirty="0">
                <a:ln>
                  <a:noFill/>
                </a:ln>
                <a:solidFill>
                  <a:srgbClr val="A40042"/>
                </a:solidFill>
                <a:effectLst/>
              </a:rPr>
              <a:t>FloraPulse Microtensiometer</a:t>
            </a:r>
          </a:p>
          <a:p>
            <a:pPr marL="0" marR="0" lvl="0" indent="0" algn="ctr" defTabSz="914400" rtl="0" eaLnBrk="0" fontAlgn="base" latinLnBrk="0" hangingPunct="0">
              <a:lnSpc>
                <a:spcPct val="100000"/>
              </a:lnSpc>
              <a:spcBef>
                <a:spcPct val="0"/>
              </a:spcBef>
              <a:spcAft>
                <a:spcPct val="0"/>
              </a:spcAft>
              <a:buClrTx/>
              <a:buSzTx/>
              <a:tabLst/>
            </a:pPr>
            <a:endParaRPr lang="es-ES" altLang="es-ES" sz="4000" b="1" dirty="0">
              <a:solidFill>
                <a:srgbClr val="A40042"/>
              </a:solidFill>
            </a:endParaRPr>
          </a:p>
          <a:p>
            <a:pPr marL="0" marR="0" lvl="0" indent="0" algn="just" defTabSz="914400" rtl="0" eaLnBrk="0" fontAlgn="base" latinLnBrk="0" hangingPunct="0">
              <a:lnSpc>
                <a:spcPct val="100000"/>
              </a:lnSpc>
              <a:spcBef>
                <a:spcPct val="0"/>
              </a:spcBef>
              <a:spcAft>
                <a:spcPct val="0"/>
              </a:spcAft>
              <a:buClrTx/>
              <a:buSzTx/>
              <a:tabLst/>
            </a:pPr>
            <a:r>
              <a:rPr lang="en-US" sz="4000" b="0" i="0" dirty="0">
                <a:effectLst/>
              </a:rPr>
              <a:t>The FloraPulse microtensiometer is a </a:t>
            </a:r>
            <a:r>
              <a:rPr lang="en-US" sz="4000" dirty="0"/>
              <a:t>plant-based water potential </a:t>
            </a:r>
            <a:r>
              <a:rPr lang="en-US" sz="4000" b="0" i="0" dirty="0">
                <a:effectLst/>
              </a:rPr>
              <a:t>sensor </a:t>
            </a:r>
            <a:r>
              <a:rPr lang="en-US" sz="4000" dirty="0"/>
              <a:t>developed at Cornell University. It is a microchip tensiometer, implanted inside the plant xylem that directly measures stem water potential (SWP) for a full growing season or longer, without maintenance. The first truly set and forget water potential sensor. Designed for growers, the sensor is reliable and easy to install.</a:t>
            </a:r>
          </a:p>
        </p:txBody>
      </p:sp>
      <p:sp>
        <p:nvSpPr>
          <p:cNvPr id="23" name="Rectangle 1">
            <a:extLst>
              <a:ext uri="{FF2B5EF4-FFF2-40B4-BE49-F238E27FC236}">
                <a16:creationId xmlns:a16="http://schemas.microsoft.com/office/drawing/2014/main" id="{A66E6B65-C545-B106-51C5-2165220736B9}"/>
              </a:ext>
            </a:extLst>
          </p:cNvPr>
          <p:cNvSpPr>
            <a:spLocks noChangeArrowheads="1"/>
          </p:cNvSpPr>
          <p:nvPr/>
        </p:nvSpPr>
        <p:spPr bwMode="auto">
          <a:xfrm>
            <a:off x="7029450" y="32093562"/>
            <a:ext cx="14630400" cy="53245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6000" b="1" dirty="0">
                <a:solidFill>
                  <a:srgbClr val="A40042"/>
                </a:solidFill>
              </a:rPr>
              <a:t>Our Services</a:t>
            </a:r>
          </a:p>
          <a:p>
            <a:pPr algn="ctr" defTabSz="914400" eaLnBrk="0" fontAlgn="base" hangingPunct="0">
              <a:spcBef>
                <a:spcPct val="0"/>
              </a:spcBef>
              <a:spcAft>
                <a:spcPct val="0"/>
              </a:spcAft>
            </a:pPr>
            <a:endParaRPr lang="en-US" sz="4000" b="1" dirty="0">
              <a:solidFill>
                <a:srgbClr val="A40042"/>
              </a:solidFill>
            </a:endParaRPr>
          </a:p>
          <a:p>
            <a:pPr marL="0" marR="0" lvl="0" indent="0" algn="just" defTabSz="914400" rtl="0" eaLnBrk="0" fontAlgn="base" latinLnBrk="0" hangingPunct="0">
              <a:lnSpc>
                <a:spcPct val="100000"/>
              </a:lnSpc>
              <a:spcBef>
                <a:spcPct val="0"/>
              </a:spcBef>
              <a:spcAft>
                <a:spcPct val="0"/>
              </a:spcAft>
              <a:buClrTx/>
              <a:buSzTx/>
              <a:tabLst/>
            </a:pPr>
            <a:r>
              <a:rPr lang="en-US" altLang="es-ES" sz="4000" dirty="0"/>
              <a:t>FloraPulse sells directly and through distributors in 23 countries and counting! All sensor versions include the microtensiometer probes and tools needed for installation. We have comprehensive manuals, install videos, and other resources available on our website. We will work with you to ensure that the equipment functions reliably, and help you understand how to make the best use of it.  </a:t>
            </a:r>
            <a:endParaRPr kumimoji="0" lang="en-US" altLang="es-ES" sz="4000" b="0" i="0" u="none" strike="noStrike" cap="none" normalizeH="0" baseline="0" dirty="0">
              <a:ln>
                <a:noFill/>
              </a:ln>
              <a:solidFill>
                <a:schemeClr val="tx1"/>
              </a:solidFill>
              <a:effectLst/>
            </a:endParaRPr>
          </a:p>
        </p:txBody>
      </p:sp>
      <p:sp>
        <p:nvSpPr>
          <p:cNvPr id="24" name="Rectangle 1">
            <a:extLst>
              <a:ext uri="{FF2B5EF4-FFF2-40B4-BE49-F238E27FC236}">
                <a16:creationId xmlns:a16="http://schemas.microsoft.com/office/drawing/2014/main" id="{A56601AE-3CDF-F8D4-018A-3DE12E5DDFEC}"/>
              </a:ext>
            </a:extLst>
          </p:cNvPr>
          <p:cNvSpPr>
            <a:spLocks noChangeArrowheads="1"/>
          </p:cNvSpPr>
          <p:nvPr/>
        </p:nvSpPr>
        <p:spPr bwMode="auto">
          <a:xfrm>
            <a:off x="1545771" y="22882830"/>
            <a:ext cx="13808529" cy="87100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ctr" defTabSz="914400" eaLnBrk="0" fontAlgn="base" hangingPunct="0">
              <a:lnSpc>
                <a:spcPct val="100000"/>
              </a:lnSpc>
              <a:spcBef>
                <a:spcPct val="0"/>
              </a:spcBef>
              <a:spcAft>
                <a:spcPct val="0"/>
              </a:spcAft>
              <a:buClrTx/>
              <a:buSzTx/>
              <a:tabLst/>
            </a:pPr>
            <a:r>
              <a:rPr lang="en-US" sz="6000" b="1" dirty="0">
                <a:solidFill>
                  <a:srgbClr val="A40042"/>
                </a:solidFill>
              </a:rPr>
              <a:t>Directly measure water potential in many crops, for growers and scientists </a:t>
            </a:r>
          </a:p>
          <a:p>
            <a:pPr marL="0" marR="0" lvl="0" indent="0" algn="ctr" defTabSz="914400" rtl="0" eaLnBrk="0" fontAlgn="base" latinLnBrk="0" hangingPunct="0">
              <a:lnSpc>
                <a:spcPct val="100000"/>
              </a:lnSpc>
              <a:spcBef>
                <a:spcPct val="0"/>
              </a:spcBef>
              <a:spcAft>
                <a:spcPct val="0"/>
              </a:spcAft>
              <a:buClrTx/>
              <a:buSzTx/>
              <a:tabLst/>
            </a:pPr>
            <a:endParaRPr lang="en-US" altLang="es-ES" sz="4000" dirty="0"/>
          </a:p>
          <a:p>
            <a:pPr marL="0" marR="0" lvl="0" indent="0" algn="just" defTabSz="914400" rtl="0" eaLnBrk="0" fontAlgn="base" latinLnBrk="0" hangingPunct="0">
              <a:lnSpc>
                <a:spcPct val="100000"/>
              </a:lnSpc>
              <a:spcBef>
                <a:spcPct val="0"/>
              </a:spcBef>
              <a:spcAft>
                <a:spcPct val="0"/>
              </a:spcAft>
              <a:buClrTx/>
              <a:buSzTx/>
              <a:tabLst/>
            </a:pPr>
            <a:r>
              <a:rPr lang="en-US" altLang="es-ES" sz="4000" dirty="0"/>
              <a:t>The FloraPulse system is useful for growers and scientists. </a:t>
            </a:r>
            <a:r>
              <a:rPr kumimoji="0" lang="en-US" altLang="es-ES" sz="4000" b="0" i="0" u="none" strike="noStrike" cap="none" normalizeH="0" baseline="0" dirty="0">
                <a:ln>
                  <a:noFill/>
                </a:ln>
                <a:solidFill>
                  <a:schemeClr val="tx1"/>
                </a:solidFill>
                <a:effectLst/>
              </a:rPr>
              <a:t>The sensor is approved for use in many </a:t>
            </a:r>
            <a:r>
              <a:rPr lang="en-US" altLang="es-ES" sz="4000" dirty="0"/>
              <a:t>woody crops including: </a:t>
            </a:r>
            <a:r>
              <a:rPr kumimoji="0" lang="en-US" altLang="es-ES" sz="4000" b="0" i="0" u="none" strike="noStrike" cap="none" normalizeH="0" baseline="0" dirty="0">
                <a:ln>
                  <a:noFill/>
                </a:ln>
                <a:solidFill>
                  <a:schemeClr val="tx1"/>
                </a:solidFill>
                <a:effectLst/>
              </a:rPr>
              <a:t>Almonds, Cherry, </a:t>
            </a:r>
            <a:r>
              <a:rPr lang="en-US" altLang="es-ES" sz="4000" dirty="0"/>
              <a:t>Grapes, Mango, </a:t>
            </a:r>
            <a:r>
              <a:rPr kumimoji="0" lang="en-US" altLang="es-ES" sz="4000" b="0" i="0" u="none" strike="noStrike" cap="none" normalizeH="0" baseline="0" dirty="0">
                <a:ln>
                  <a:noFill/>
                </a:ln>
                <a:solidFill>
                  <a:schemeClr val="tx1"/>
                </a:solidFill>
                <a:effectLst/>
              </a:rPr>
              <a:t>Olive</a:t>
            </a:r>
            <a:r>
              <a:rPr lang="en-US" altLang="es-ES" sz="4000" dirty="0"/>
              <a:t>, </a:t>
            </a:r>
            <a:r>
              <a:rPr kumimoji="0" lang="en-US" altLang="es-ES" sz="4000" b="0" i="0" u="none" strike="noStrike" cap="none" normalizeH="0" baseline="0" dirty="0">
                <a:ln>
                  <a:noFill/>
                </a:ln>
                <a:solidFill>
                  <a:schemeClr val="tx1"/>
                </a:solidFill>
                <a:effectLst/>
              </a:rPr>
              <a:t>Hazelnut, </a:t>
            </a:r>
            <a:r>
              <a:rPr lang="en-US" altLang="es-ES" sz="4000" dirty="0"/>
              <a:t>Apples, </a:t>
            </a:r>
            <a:r>
              <a:rPr kumimoji="0" lang="en-US" altLang="es-ES" sz="4000" b="0" i="0" u="none" strike="noStrike" cap="none" normalizeH="0" baseline="0" dirty="0">
                <a:ln>
                  <a:noFill/>
                </a:ln>
                <a:solidFill>
                  <a:schemeClr val="tx1"/>
                </a:solidFill>
                <a:effectLst/>
              </a:rPr>
              <a:t>Prunes, </a:t>
            </a:r>
            <a:r>
              <a:rPr lang="en-US" altLang="es-ES" sz="4000" dirty="0"/>
              <a:t>Pistachio, Peaches, and more. It has been validated to provide very similar measurements to the Scholander pressure chamber.</a:t>
            </a:r>
          </a:p>
          <a:p>
            <a:pPr marL="0" marR="0" lvl="0" indent="0" defTabSz="914400" rtl="0" eaLnBrk="0" fontAlgn="base" latinLnBrk="0" hangingPunct="0">
              <a:lnSpc>
                <a:spcPct val="100000"/>
              </a:lnSpc>
              <a:spcBef>
                <a:spcPct val="0"/>
              </a:spcBef>
              <a:spcAft>
                <a:spcPct val="0"/>
              </a:spcAft>
              <a:buClrTx/>
              <a:buSzTx/>
              <a:tabLst/>
            </a:pPr>
            <a:endParaRPr kumimoji="0" lang="en-US" altLang="es-ES" sz="4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lang="en-US" altLang="es-ES" sz="4000" dirty="0"/>
              <a:t>The sensor has a measurement range of 0 to -3.5 MPa. Installation takes less than 20 minutes. FloraPulse sells individual sensors in analog and SDI12 versions, and an all-inclusive subscription that includes telemetry and online data visualization.</a:t>
            </a:r>
            <a:endParaRPr kumimoji="0" lang="en-US" altLang="es-ES" sz="4000" b="0" i="0" u="none" strike="noStrike" cap="none" normalizeH="0" baseline="0" dirty="0">
              <a:ln>
                <a:noFill/>
              </a:ln>
              <a:solidFill>
                <a:schemeClr val="tx1"/>
              </a:solidFill>
              <a:effectLst/>
            </a:endParaRPr>
          </a:p>
        </p:txBody>
      </p:sp>
      <p:sp>
        <p:nvSpPr>
          <p:cNvPr id="25" name="Rectangle 1">
            <a:extLst>
              <a:ext uri="{FF2B5EF4-FFF2-40B4-BE49-F238E27FC236}">
                <a16:creationId xmlns:a16="http://schemas.microsoft.com/office/drawing/2014/main" id="{55957E5D-7E26-6C9D-75DB-00108CE0B01D}"/>
              </a:ext>
            </a:extLst>
          </p:cNvPr>
          <p:cNvSpPr>
            <a:spLocks noChangeArrowheads="1"/>
          </p:cNvSpPr>
          <p:nvPr/>
        </p:nvSpPr>
        <p:spPr bwMode="auto">
          <a:xfrm>
            <a:off x="16223117" y="23458948"/>
            <a:ext cx="14630400" cy="778674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n-US" sz="6000" b="1" dirty="0">
                <a:solidFill>
                  <a:srgbClr val="A40042"/>
                </a:solidFill>
              </a:rPr>
              <a:t>Applications</a:t>
            </a:r>
          </a:p>
          <a:p>
            <a:pPr marL="0" marR="0" lvl="0" indent="0" algn="ctr" defTabSz="914400" rtl="0" eaLnBrk="0" fontAlgn="base" latinLnBrk="0" hangingPunct="0">
              <a:lnSpc>
                <a:spcPct val="100000"/>
              </a:lnSpc>
              <a:spcBef>
                <a:spcPct val="0"/>
              </a:spcBef>
              <a:spcAft>
                <a:spcPct val="0"/>
              </a:spcAft>
              <a:buClrTx/>
              <a:buSzTx/>
              <a:tabLst/>
            </a:pPr>
            <a:endParaRPr kumimoji="0" lang="en-US" altLang="es-ES" sz="400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tabLst/>
            </a:pPr>
            <a:r>
              <a:rPr lang="en-US" altLang="es-ES" sz="4000" dirty="0"/>
              <a:t>Our systems give commercial orchards and vineyards direct, continuous SWP data to irrigate according to the needs of their crop. We help them increase produce yields, quality, health and water use efficiency.</a:t>
            </a:r>
          </a:p>
          <a:p>
            <a:pPr marL="0" marR="0" lvl="0" indent="0" defTabSz="914400" rtl="0" eaLnBrk="0" fontAlgn="base" latinLnBrk="0" hangingPunct="0">
              <a:lnSpc>
                <a:spcPct val="100000"/>
              </a:lnSpc>
              <a:spcBef>
                <a:spcPct val="0"/>
              </a:spcBef>
              <a:spcAft>
                <a:spcPct val="0"/>
              </a:spcAft>
              <a:buClrTx/>
              <a:buSzTx/>
              <a:tabLst/>
            </a:pPr>
            <a:endParaRPr lang="en-US" altLang="es-ES" sz="4000" dirty="0"/>
          </a:p>
          <a:p>
            <a:pPr marL="0" marR="0" lvl="0" indent="0" algn="just" defTabSz="914400" rtl="0" eaLnBrk="0" fontAlgn="base" latinLnBrk="0" hangingPunct="0">
              <a:lnSpc>
                <a:spcPct val="100000"/>
              </a:lnSpc>
              <a:spcBef>
                <a:spcPct val="0"/>
              </a:spcBef>
              <a:spcAft>
                <a:spcPct val="0"/>
              </a:spcAft>
              <a:buClrTx/>
              <a:buSzTx/>
              <a:tabLst/>
            </a:pPr>
            <a:r>
              <a:rPr lang="en-US" altLang="es-ES" sz="4000" dirty="0"/>
              <a:t>FloraPulse is also used by scientists worldwide to better understand water stress in validated and new crops, and the plant response to irrigation, weather and biotic factors. FloraPulse is the only sensor capable of providing continuous SWP measurement. And it’s all backed by many peer-reviewed publications.</a:t>
            </a:r>
          </a:p>
        </p:txBody>
      </p:sp>
      <p:pic>
        <p:nvPicPr>
          <p:cNvPr id="13" name="Picture 12">
            <a:extLst>
              <a:ext uri="{FF2B5EF4-FFF2-40B4-BE49-F238E27FC236}">
                <a16:creationId xmlns:a16="http://schemas.microsoft.com/office/drawing/2014/main" id="{DC18B860-3865-0E09-A0B3-6C3240013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3117" y="16564881"/>
            <a:ext cx="14630400" cy="5035438"/>
          </a:xfrm>
          <a:prstGeom prst="rect">
            <a:avLst/>
          </a:prstGeom>
          <a:ln w="12700">
            <a:solidFill>
              <a:schemeClr val="tx1"/>
            </a:solidFill>
          </a:ln>
        </p:spPr>
      </p:pic>
      <p:sp>
        <p:nvSpPr>
          <p:cNvPr id="14" name="TextBox 13">
            <a:extLst>
              <a:ext uri="{FF2B5EF4-FFF2-40B4-BE49-F238E27FC236}">
                <a16:creationId xmlns:a16="http://schemas.microsoft.com/office/drawing/2014/main" id="{85CB88A8-8294-5C99-9608-D0BC8F6416B5}"/>
              </a:ext>
            </a:extLst>
          </p:cNvPr>
          <p:cNvSpPr txBox="1"/>
          <p:nvPr/>
        </p:nvSpPr>
        <p:spPr>
          <a:xfrm>
            <a:off x="16223117" y="21728178"/>
            <a:ext cx="14630400" cy="1323439"/>
          </a:xfrm>
          <a:prstGeom prst="rect">
            <a:avLst/>
          </a:prstGeom>
          <a:noFill/>
          <a:ln w="12700">
            <a:solidFill>
              <a:schemeClr val="tx1"/>
            </a:solidFill>
          </a:ln>
        </p:spPr>
        <p:txBody>
          <a:bodyPr wrap="square" rtlCol="0">
            <a:spAutoFit/>
          </a:bodyPr>
          <a:lstStyle/>
          <a:p>
            <a:r>
              <a:rPr lang="en-US" sz="4000" dirty="0"/>
              <a:t>Data visualization as shown in the FloraPulse App. Data is visualized as Midday SWP (left) and continuous 24/7 SWP (right).</a:t>
            </a:r>
          </a:p>
        </p:txBody>
      </p:sp>
      <p:pic>
        <p:nvPicPr>
          <p:cNvPr id="7" name="Picture 6">
            <a:extLst>
              <a:ext uri="{FF2B5EF4-FFF2-40B4-BE49-F238E27FC236}">
                <a16:creationId xmlns:a16="http://schemas.microsoft.com/office/drawing/2014/main" id="{96D3A3C7-A351-6FBD-272C-A3954FC60D22}"/>
              </a:ext>
            </a:extLst>
          </p:cNvPr>
          <p:cNvPicPr>
            <a:picLocks noChangeAspect="1"/>
          </p:cNvPicPr>
          <p:nvPr/>
        </p:nvPicPr>
        <p:blipFill rotWithShape="1">
          <a:blip r:embed="rId6">
            <a:extLst>
              <a:ext uri="{28A0092B-C50C-407E-A947-70E740481C1C}">
                <a14:useLocalDpi xmlns:a14="http://schemas.microsoft.com/office/drawing/2010/main" val="0"/>
              </a:ext>
            </a:extLst>
          </a:blip>
          <a:srcRect t="25604" b="26017"/>
          <a:stretch/>
        </p:blipFill>
        <p:spPr>
          <a:xfrm>
            <a:off x="22722850" y="32871292"/>
            <a:ext cx="7381993" cy="2526709"/>
          </a:xfrm>
          <a:prstGeom prst="rect">
            <a:avLst/>
          </a:prstGeom>
        </p:spPr>
      </p:pic>
      <p:sp>
        <p:nvSpPr>
          <p:cNvPr id="11" name="TextBox 10">
            <a:extLst>
              <a:ext uri="{FF2B5EF4-FFF2-40B4-BE49-F238E27FC236}">
                <a16:creationId xmlns:a16="http://schemas.microsoft.com/office/drawing/2014/main" id="{6F4B1BBC-3865-DADA-B51F-3C867EC1EE5C}"/>
              </a:ext>
            </a:extLst>
          </p:cNvPr>
          <p:cNvSpPr txBox="1"/>
          <p:nvPr/>
        </p:nvSpPr>
        <p:spPr>
          <a:xfrm>
            <a:off x="20574000" y="32305089"/>
            <a:ext cx="8653833" cy="1015663"/>
          </a:xfrm>
          <a:prstGeom prst="rect">
            <a:avLst/>
          </a:prstGeom>
          <a:noFill/>
        </p:spPr>
        <p:txBody>
          <a:bodyPr wrap="square">
            <a:spAutoFit/>
          </a:bodyPr>
          <a:lstStyle/>
          <a:p>
            <a:pPr algn="ctr" defTabSz="914400" eaLnBrk="0" fontAlgn="base" hangingPunct="0">
              <a:spcBef>
                <a:spcPct val="0"/>
              </a:spcBef>
              <a:spcAft>
                <a:spcPct val="0"/>
              </a:spcAft>
            </a:pPr>
            <a:r>
              <a:rPr lang="en-US" sz="6000" b="1">
                <a:solidFill>
                  <a:srgbClr val="A40042"/>
                </a:solidFill>
              </a:rPr>
              <a:t>Presented by</a:t>
            </a:r>
            <a:endParaRPr lang="en-US" sz="6000" b="1" dirty="0">
              <a:solidFill>
                <a:srgbClr val="A40042"/>
              </a:solidFill>
            </a:endParaRPr>
          </a:p>
        </p:txBody>
      </p:sp>
      <p:sp>
        <p:nvSpPr>
          <p:cNvPr id="15" name="TextBox 14">
            <a:extLst>
              <a:ext uri="{FF2B5EF4-FFF2-40B4-BE49-F238E27FC236}">
                <a16:creationId xmlns:a16="http://schemas.microsoft.com/office/drawing/2014/main" id="{2C7FFCD9-4C1D-3C3D-62B7-F06EF3D72958}"/>
              </a:ext>
            </a:extLst>
          </p:cNvPr>
          <p:cNvSpPr txBox="1"/>
          <p:nvPr/>
        </p:nvSpPr>
        <p:spPr>
          <a:xfrm>
            <a:off x="22722850" y="34847197"/>
            <a:ext cx="9200034" cy="2554545"/>
          </a:xfrm>
          <a:prstGeom prst="rect">
            <a:avLst/>
          </a:prstGeom>
          <a:noFill/>
        </p:spPr>
        <p:txBody>
          <a:bodyPr wrap="square">
            <a:spAutoFit/>
          </a:bodyPr>
          <a:lstStyle/>
          <a:p>
            <a:r>
              <a:rPr lang="en-US" altLang="es-ES" sz="4000"/>
              <a:t>FloraPulse distributor in Spain and Portugal.</a:t>
            </a:r>
          </a:p>
          <a:p>
            <a:r>
              <a:rPr lang="en-US" sz="4000">
                <a:hlinkClick r:id="rId7"/>
              </a:rPr>
              <a:t>www.lab-ferrer.com</a:t>
            </a:r>
            <a:endParaRPr lang="en-US" sz="4000"/>
          </a:p>
          <a:p>
            <a:r>
              <a:rPr lang="en-US" sz="4000"/>
              <a:t>info@lab-ferrer.com</a:t>
            </a:r>
          </a:p>
          <a:p>
            <a:r>
              <a:rPr lang="en-US" sz="4000"/>
              <a:t>+34 973 532 110</a:t>
            </a:r>
          </a:p>
        </p:txBody>
      </p:sp>
    </p:spTree>
    <p:extLst>
      <p:ext uri="{BB962C8B-B14F-4D97-AF65-F5344CB8AC3E}">
        <p14:creationId xmlns:p14="http://schemas.microsoft.com/office/powerpoint/2010/main" val="32125271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421</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Tema de Office</vt:lpstr>
      <vt:lpstr> Davis, CA USA admin@florapulse.com +1 (530) 220-7668  www.florapulse.com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Logo] [Workshop Title] [Company Name] [Product Name 1] [Product Image 1] [Product Description 1] [Product Features 1] [Product Benefits 1] [Contact Information] [Website] [Email] [Phone Number]</dc:title>
  <dc:creator>Virginia</dc:creator>
  <cp:lastModifiedBy>Admin FloraPulse</cp:lastModifiedBy>
  <cp:revision>20</cp:revision>
  <dcterms:created xsi:type="dcterms:W3CDTF">2023-06-12T14:25:45Z</dcterms:created>
  <dcterms:modified xsi:type="dcterms:W3CDTF">2023-06-26T19:50:56Z</dcterms:modified>
</cp:coreProperties>
</file>